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435" r:id="rId2"/>
    <p:sldId id="403" r:id="rId3"/>
    <p:sldId id="451" r:id="rId4"/>
    <p:sldId id="453" r:id="rId5"/>
    <p:sldId id="454" r:id="rId6"/>
    <p:sldId id="455" r:id="rId7"/>
    <p:sldId id="456" r:id="rId8"/>
    <p:sldId id="459" r:id="rId9"/>
    <p:sldId id="460" r:id="rId10"/>
    <p:sldId id="461" r:id="rId11"/>
    <p:sldId id="463" r:id="rId12"/>
    <p:sldId id="464" r:id="rId13"/>
    <p:sldId id="457" r:id="rId14"/>
    <p:sldId id="465" r:id="rId15"/>
    <p:sldId id="431" r:id="rId1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644C"/>
    <a:srgbClr val="080808"/>
    <a:srgbClr val="333333"/>
    <a:srgbClr val="1C1C1C"/>
    <a:srgbClr val="000000"/>
    <a:srgbClr val="5F5F5F"/>
    <a:srgbClr val="FCFCFC"/>
    <a:srgbClr val="CCD0D1"/>
    <a:srgbClr val="EED56C"/>
    <a:srgbClr val="D43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53" autoAdjust="0"/>
    <p:restoredTop sz="86465"/>
  </p:normalViewPr>
  <p:slideViewPr>
    <p:cSldViewPr>
      <p:cViewPr>
        <p:scale>
          <a:sx n="100" d="100"/>
          <a:sy n="100" d="100"/>
        </p:scale>
        <p:origin x="712" y="144"/>
      </p:cViewPr>
      <p:guideLst>
        <p:guide orient="horz" pos="2193"/>
        <p:guide pos="2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50" d="100"/>
        <a:sy n="150" d="100"/>
      </p:scale>
      <p:origin x="0" y="16"/>
    </p:cViewPr>
  </p:sorterViewPr>
  <p:notesViewPr>
    <p:cSldViewPr>
      <p:cViewPr varScale="1">
        <p:scale>
          <a:sx n="82" d="100"/>
          <a:sy n="82" d="100"/>
        </p:scale>
        <p:origin x="306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t>2017/6/1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497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BF2980-540F-4F7F-A4CC-709C5E98033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942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10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058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11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141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12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397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13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474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14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39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15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742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197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178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4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467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5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041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6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004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181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8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634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646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990600" indent="-3810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5240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21336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743200" indent="-3048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组合 672"/>
          <p:cNvGrpSpPr/>
          <p:nvPr/>
        </p:nvGrpSpPr>
        <p:grpSpPr>
          <a:xfrm>
            <a:off x="1545926" y="2423141"/>
            <a:ext cx="1302476" cy="13024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74" name="同心圆 6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5" name="椭圆 67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6" name="椭圆 675"/>
          <p:cNvSpPr/>
          <p:nvPr/>
        </p:nvSpPr>
        <p:spPr>
          <a:xfrm>
            <a:off x="993006" y="3663373"/>
            <a:ext cx="969388" cy="96938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7" name="椭圆 676"/>
          <p:cNvSpPr/>
          <p:nvPr/>
        </p:nvSpPr>
        <p:spPr>
          <a:xfrm>
            <a:off x="3448237" y="3702066"/>
            <a:ext cx="366369" cy="3663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8" name="组合 677"/>
          <p:cNvGrpSpPr/>
          <p:nvPr/>
        </p:nvGrpSpPr>
        <p:grpSpPr>
          <a:xfrm>
            <a:off x="3086369" y="3052742"/>
            <a:ext cx="831871" cy="83187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79" name="同心圆 67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0" name="椭圆 67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1" name="组合 680"/>
          <p:cNvGrpSpPr/>
          <p:nvPr/>
        </p:nvGrpSpPr>
        <p:grpSpPr>
          <a:xfrm>
            <a:off x="577894" y="5273331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682" name="同心圆 68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3" name="椭圆 68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4" name="组合 683"/>
          <p:cNvGrpSpPr/>
          <p:nvPr/>
        </p:nvGrpSpPr>
        <p:grpSpPr>
          <a:xfrm>
            <a:off x="210760" y="3171521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685" name="同心圆 68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6" name="椭圆 68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7" name="椭圆 686"/>
          <p:cNvSpPr/>
          <p:nvPr/>
        </p:nvSpPr>
        <p:spPr>
          <a:xfrm>
            <a:off x="4035605" y="3052742"/>
            <a:ext cx="366369" cy="3663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8" name="椭圆 687"/>
          <p:cNvSpPr/>
          <p:nvPr/>
        </p:nvSpPr>
        <p:spPr>
          <a:xfrm>
            <a:off x="4327596" y="5306834"/>
            <a:ext cx="183185" cy="1831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9" name="组合 688"/>
          <p:cNvGrpSpPr/>
          <p:nvPr/>
        </p:nvGrpSpPr>
        <p:grpSpPr>
          <a:xfrm>
            <a:off x="2174248" y="3931624"/>
            <a:ext cx="850995" cy="85099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90" name="同心圆 6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1" name="椭圆 69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92" name="椭圆 691"/>
          <p:cNvSpPr/>
          <p:nvPr/>
        </p:nvSpPr>
        <p:spPr>
          <a:xfrm>
            <a:off x="1653637" y="1470352"/>
            <a:ext cx="366369" cy="3663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5" name="组合 694"/>
          <p:cNvGrpSpPr/>
          <p:nvPr/>
        </p:nvGrpSpPr>
        <p:grpSpPr>
          <a:xfrm>
            <a:off x="1099396" y="1995033"/>
            <a:ext cx="2611651" cy="261165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96" name="同心圆 69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7" name="椭圆 69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8" name="组合 727"/>
          <p:cNvGrpSpPr/>
          <p:nvPr/>
        </p:nvGrpSpPr>
        <p:grpSpPr>
          <a:xfrm flipH="1">
            <a:off x="3104525" y="1733086"/>
            <a:ext cx="5733461" cy="777849"/>
            <a:chOff x="3929063" y="2641879"/>
            <a:chExt cx="5214937" cy="0"/>
          </a:xfrm>
        </p:grpSpPr>
        <p:cxnSp>
          <p:nvCxnSpPr>
            <p:cNvPr id="729" name="直接连接符 728"/>
            <p:cNvCxnSpPr/>
            <p:nvPr/>
          </p:nvCxnSpPr>
          <p:spPr>
            <a:xfrm>
              <a:off x="3929063" y="2641879"/>
              <a:ext cx="4105804" cy="0"/>
            </a:xfrm>
            <a:prstGeom prst="line">
              <a:avLst/>
            </a:prstGeom>
            <a:ln w="762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接连接符 729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rgbClr val="5F5F5F"/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接连接符 730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218397"/>
            <a:ext cx="2164920" cy="2164920"/>
          </a:xfrm>
          <a:prstGeom prst="rect">
            <a:avLst/>
          </a:prstGeom>
        </p:spPr>
      </p:pic>
      <p:sp>
        <p:nvSpPr>
          <p:cNvPr id="732" name="矩形 17"/>
          <p:cNvSpPr>
            <a:spLocks noChangeArrowheads="1"/>
          </p:cNvSpPr>
          <p:nvPr/>
        </p:nvSpPr>
        <p:spPr bwMode="auto">
          <a:xfrm>
            <a:off x="3107832" y="1003897"/>
            <a:ext cx="5733461" cy="1528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26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26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426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平台阅读</a:t>
            </a:r>
            <a:r>
              <a:rPr lang="en-US" altLang="zh-CN" sz="426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426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506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设计与实现           </a:t>
            </a:r>
          </a:p>
        </p:txBody>
      </p:sp>
      <p:grpSp>
        <p:nvGrpSpPr>
          <p:cNvPr id="10" name="组 9"/>
          <p:cNvGrpSpPr/>
          <p:nvPr/>
        </p:nvGrpSpPr>
        <p:grpSpPr>
          <a:xfrm>
            <a:off x="5346145" y="3866457"/>
            <a:ext cx="3883393" cy="1222885"/>
            <a:chOff x="5310923" y="3576340"/>
            <a:chExt cx="2030023" cy="917164"/>
          </a:xfrm>
        </p:grpSpPr>
        <p:grpSp>
          <p:nvGrpSpPr>
            <p:cNvPr id="8" name="组 7"/>
            <p:cNvGrpSpPr/>
            <p:nvPr/>
          </p:nvGrpSpPr>
          <p:grpSpPr>
            <a:xfrm>
              <a:off x="5310923" y="3576340"/>
              <a:ext cx="2030023" cy="337501"/>
              <a:chOff x="5310923" y="3576340"/>
              <a:chExt cx="2030023" cy="337501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0923" y="3576340"/>
                <a:ext cx="319589" cy="319589"/>
              </a:xfrm>
              <a:prstGeom prst="rect">
                <a:avLst/>
              </a:prstGeom>
            </p:spPr>
          </p:pic>
          <p:sp>
            <p:nvSpPr>
              <p:cNvPr id="734" name="TextBox 35"/>
              <p:cNvSpPr txBox="1"/>
              <p:nvPr/>
            </p:nvSpPr>
            <p:spPr>
              <a:xfrm>
                <a:off x="5659075" y="3598418"/>
                <a:ext cx="1681871" cy="315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135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答辩人    </a:t>
                </a:r>
                <a:r>
                  <a:rPr lang="zh-CN" altLang="en-US" sz="2135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2135" b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曹慧琳</a:t>
                </a:r>
                <a:endParaRPr lang="zh-CN" altLang="en-US" sz="2135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组 8"/>
            <p:cNvGrpSpPr/>
            <p:nvPr/>
          </p:nvGrpSpPr>
          <p:grpSpPr>
            <a:xfrm>
              <a:off x="5313400" y="4168487"/>
              <a:ext cx="1502579" cy="325017"/>
              <a:chOff x="5313400" y="4168487"/>
              <a:chExt cx="1502579" cy="325017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3400" y="4168487"/>
                <a:ext cx="317112" cy="317112"/>
              </a:xfrm>
              <a:prstGeom prst="rect">
                <a:avLst/>
              </a:prstGeom>
            </p:spPr>
          </p:pic>
          <p:sp>
            <p:nvSpPr>
              <p:cNvPr id="735" name="TextBox 36"/>
              <p:cNvSpPr txBox="1"/>
              <p:nvPr/>
            </p:nvSpPr>
            <p:spPr>
              <a:xfrm>
                <a:off x="5673670" y="4178081"/>
                <a:ext cx="1142309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135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指导老师</a:t>
                </a:r>
                <a:r>
                  <a:rPr lang="zh-CN" altLang="en-US" sz="2135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：符琦</a:t>
                </a:r>
                <a:endParaRPr lang="zh-CN" altLang="en-US" sz="2135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" name="文本框 5"/>
          <p:cNvSpPr txBox="1"/>
          <p:nvPr/>
        </p:nvSpPr>
        <p:spPr>
          <a:xfrm>
            <a:off x="4256337" y="1645098"/>
            <a:ext cx="65" cy="3282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2135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"/>
                            </p:stCondLst>
                            <p:childTnLst>
                              <p:par>
                                <p:cTn id="6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" grpId="0" animBg="1"/>
      <p:bldP spid="677" grpId="0" animBg="1"/>
      <p:bldP spid="687" grpId="0" animBg="1"/>
      <p:bldP spid="688" grpId="0" animBg="1"/>
      <p:bldP spid="692" grpId="0" animBg="1"/>
      <p:bldP spid="7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2315750" y="488672"/>
            <a:ext cx="4512501" cy="60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335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1730797" y="1124744"/>
            <a:ext cx="5682409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075723" y="3044958"/>
            <a:ext cx="65" cy="3282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2135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rea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3187" y="1498470"/>
            <a:ext cx="2700661" cy="4855796"/>
          </a:xfrm>
          <a:prstGeom prst="rect">
            <a:avLst/>
          </a:prstGeom>
        </p:spPr>
      </p:pic>
      <p:grpSp>
        <p:nvGrpSpPr>
          <p:cNvPr id="16" name="组 15"/>
          <p:cNvGrpSpPr/>
          <p:nvPr/>
        </p:nvGrpSpPr>
        <p:grpSpPr>
          <a:xfrm>
            <a:off x="3917565" y="3290123"/>
            <a:ext cx="4704523" cy="672075"/>
            <a:chOff x="3851920" y="2449589"/>
            <a:chExt cx="3528392" cy="504056"/>
          </a:xfrm>
        </p:grpSpPr>
        <p:sp>
          <p:nvSpPr>
            <p:cNvPr id="21" name="矩形 20"/>
            <p:cNvSpPr/>
            <p:nvPr/>
          </p:nvSpPr>
          <p:spPr>
            <a:xfrm>
              <a:off x="3851920" y="2465107"/>
              <a:ext cx="3528392" cy="461665"/>
            </a:xfrm>
            <a:prstGeom prst="rect">
              <a:avLst/>
            </a:prstGeom>
            <a:noFill/>
          </p:spPr>
          <p:txBody>
            <a:bodyPr wrap="square" lIns="121920" tIns="60960" rIns="121920" bIns="60960">
              <a:spAutoFit/>
            </a:bodyPr>
            <a:lstStyle/>
            <a:p>
              <a:pPr algn="ctr"/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</a:t>
              </a:r>
              <a:r>
                <a:rPr lang="zh-CN" altLang="en-US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个性化的阅读设置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896" y="2449589"/>
              <a:ext cx="504056" cy="504056"/>
            </a:xfrm>
            <a:prstGeom prst="rect">
              <a:avLst/>
            </a:prstGeom>
          </p:spPr>
        </p:pic>
      </p:grpSp>
      <p:grpSp>
        <p:nvGrpSpPr>
          <p:cNvPr id="17" name="组 16"/>
          <p:cNvGrpSpPr/>
          <p:nvPr/>
        </p:nvGrpSpPr>
        <p:grpSpPr>
          <a:xfrm>
            <a:off x="5069695" y="4684109"/>
            <a:ext cx="3918797" cy="671683"/>
            <a:chOff x="4716016" y="3495078"/>
            <a:chExt cx="2939097" cy="503762"/>
          </a:xfrm>
        </p:grpSpPr>
        <p:sp>
          <p:nvSpPr>
            <p:cNvPr id="22" name="矩形 21"/>
            <p:cNvSpPr/>
            <p:nvPr/>
          </p:nvSpPr>
          <p:spPr>
            <a:xfrm>
              <a:off x="5080827" y="3495078"/>
              <a:ext cx="2574286" cy="461665"/>
            </a:xfrm>
            <a:prstGeom prst="rect">
              <a:avLst/>
            </a:prstGeom>
            <a:noFill/>
          </p:spPr>
          <p:txBody>
            <a:bodyPr wrap="square" lIns="121920" tIns="60960" rIns="121920" bIns="6096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随心的收藏分享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016" y="3510592"/>
              <a:ext cx="488248" cy="488248"/>
            </a:xfrm>
            <a:prstGeom prst="rect">
              <a:avLst/>
            </a:prstGeom>
          </p:spPr>
        </p:pic>
      </p:grpSp>
      <p:grpSp>
        <p:nvGrpSpPr>
          <p:cNvPr id="10" name="组 9"/>
          <p:cNvGrpSpPr/>
          <p:nvPr/>
        </p:nvGrpSpPr>
        <p:grpSpPr>
          <a:xfrm>
            <a:off x="3368430" y="1916831"/>
            <a:ext cx="4704523" cy="636242"/>
            <a:chOff x="3203848" y="1916831"/>
            <a:chExt cx="4704523" cy="636242"/>
          </a:xfrm>
        </p:grpSpPr>
        <p:sp>
          <p:nvSpPr>
            <p:cNvPr id="5" name="矩形 4"/>
            <p:cNvSpPr/>
            <p:nvPr/>
          </p:nvSpPr>
          <p:spPr>
            <a:xfrm>
              <a:off x="3203848" y="1916831"/>
              <a:ext cx="4704523" cy="615553"/>
            </a:xfrm>
            <a:prstGeom prst="rect">
              <a:avLst/>
            </a:prstGeom>
            <a:noFill/>
          </p:spPr>
          <p:txBody>
            <a:bodyPr wrap="square" lIns="121920" tIns="60960" rIns="121920" bIns="6096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流畅的翻书动画</a:t>
              </a: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1160" y="1996668"/>
              <a:ext cx="556405" cy="556405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44" y="1268760"/>
            <a:ext cx="2943892" cy="5360792"/>
          </a:xfrm>
          <a:prstGeom prst="rect">
            <a:avLst/>
          </a:prstGeom>
        </p:spPr>
      </p:pic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2315750" y="488672"/>
            <a:ext cx="4512501" cy="60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335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1730797" y="1124744"/>
            <a:ext cx="5682409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3802591" y="2304111"/>
            <a:ext cx="96011" cy="96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6" name="直线连接符 95"/>
          <p:cNvCxnSpPr/>
          <p:nvPr/>
        </p:nvCxnSpPr>
        <p:spPr>
          <a:xfrm>
            <a:off x="3903036" y="2350060"/>
            <a:ext cx="2107801" cy="2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2"/>
          <p:cNvSpPr txBox="1"/>
          <p:nvPr/>
        </p:nvSpPr>
        <p:spPr>
          <a:xfrm>
            <a:off x="5994813" y="1873260"/>
            <a:ext cx="2242301" cy="861702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用户收藏</a:t>
            </a:r>
          </a:p>
        </p:txBody>
      </p:sp>
      <p:sp>
        <p:nvSpPr>
          <p:cNvPr id="99" name="椭圆 98"/>
          <p:cNvSpPr/>
          <p:nvPr/>
        </p:nvSpPr>
        <p:spPr>
          <a:xfrm>
            <a:off x="3534906" y="4855412"/>
            <a:ext cx="96011" cy="96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0" name="直线连接符 99"/>
          <p:cNvCxnSpPr/>
          <p:nvPr/>
        </p:nvCxnSpPr>
        <p:spPr>
          <a:xfrm>
            <a:off x="3635351" y="4901361"/>
            <a:ext cx="2107801" cy="2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2"/>
          <p:cNvSpPr txBox="1"/>
          <p:nvPr/>
        </p:nvSpPr>
        <p:spPr>
          <a:xfrm>
            <a:off x="5463400" y="4470510"/>
            <a:ext cx="2910557" cy="861702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个性化推荐</a:t>
            </a:r>
          </a:p>
        </p:txBody>
      </p:sp>
    </p:spTree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8" grpId="0"/>
      <p:bldP spid="99" grpId="0" animBg="1"/>
      <p:bldP spid="10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55587"/>
            <a:ext cx="2936405" cy="5253203"/>
          </a:xfrm>
          <a:prstGeom prst="rect">
            <a:avLst/>
          </a:prstGeom>
        </p:spPr>
      </p:pic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2315750" y="488672"/>
            <a:ext cx="4512501" cy="60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335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1730797" y="1124744"/>
            <a:ext cx="5682409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4036664" y="2053670"/>
            <a:ext cx="96011" cy="96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6" name="直线连接符 95"/>
          <p:cNvCxnSpPr/>
          <p:nvPr/>
        </p:nvCxnSpPr>
        <p:spPr>
          <a:xfrm>
            <a:off x="4137109" y="2099619"/>
            <a:ext cx="2107801" cy="2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2"/>
          <p:cNvSpPr txBox="1"/>
          <p:nvPr/>
        </p:nvSpPr>
        <p:spPr>
          <a:xfrm>
            <a:off x="6258726" y="1645918"/>
            <a:ext cx="2242301" cy="861702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用户信息</a:t>
            </a:r>
          </a:p>
        </p:txBody>
      </p:sp>
      <p:sp>
        <p:nvSpPr>
          <p:cNvPr id="99" name="椭圆 98"/>
          <p:cNvSpPr/>
          <p:nvPr/>
        </p:nvSpPr>
        <p:spPr>
          <a:xfrm>
            <a:off x="3426833" y="4754907"/>
            <a:ext cx="96011" cy="96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0" name="直线连接符 99"/>
          <p:cNvCxnSpPr/>
          <p:nvPr/>
        </p:nvCxnSpPr>
        <p:spPr>
          <a:xfrm>
            <a:off x="3527278" y="4800856"/>
            <a:ext cx="2107801" cy="2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2"/>
          <p:cNvSpPr txBox="1"/>
          <p:nvPr/>
        </p:nvSpPr>
        <p:spPr>
          <a:xfrm>
            <a:off x="5702870" y="4411915"/>
            <a:ext cx="1893466" cy="861702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用户偏好</a:t>
            </a:r>
          </a:p>
        </p:txBody>
      </p:sp>
      <p:sp>
        <p:nvSpPr>
          <p:cNvPr id="12" name="椭圆 11"/>
          <p:cNvSpPr/>
          <p:nvPr/>
        </p:nvSpPr>
        <p:spPr>
          <a:xfrm>
            <a:off x="3777273" y="2933303"/>
            <a:ext cx="96011" cy="96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连接符 12"/>
          <p:cNvCxnSpPr/>
          <p:nvPr/>
        </p:nvCxnSpPr>
        <p:spPr>
          <a:xfrm>
            <a:off x="3877718" y="2979252"/>
            <a:ext cx="2107801" cy="2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"/>
          <p:cNvSpPr txBox="1"/>
          <p:nvPr/>
        </p:nvSpPr>
        <p:spPr>
          <a:xfrm>
            <a:off x="6035221" y="2574930"/>
            <a:ext cx="2755970" cy="861702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阅读数据统计</a:t>
            </a:r>
          </a:p>
        </p:txBody>
      </p:sp>
    </p:spTree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8" grpId="0"/>
      <p:bldP spid="99" grpId="0" animBg="1"/>
      <p:bldP spid="101" grpId="0"/>
      <p:bldP spid="12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94809" y="285293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zh-CN" altLang="en-US" sz="4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总结回顾</a:t>
            </a:r>
            <a:endParaRPr lang="en-US" altLang="zh-CN" sz="48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4320897" y="2652478"/>
            <a:ext cx="0" cy="1144305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2306949" y="2457582"/>
            <a:ext cx="1596233" cy="15962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75" name="TextBox 13"/>
          <p:cNvSpPr txBox="1"/>
          <p:nvPr/>
        </p:nvSpPr>
        <p:spPr>
          <a:xfrm>
            <a:off x="2644381" y="2770861"/>
            <a:ext cx="1203795" cy="1025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5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6665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2315750" y="488672"/>
            <a:ext cx="4512501" cy="60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335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总结回顾</a:t>
            </a: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1730797" y="1124744"/>
            <a:ext cx="5682409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/>
          <p:cNvSpPr txBox="1"/>
          <p:nvPr/>
        </p:nvSpPr>
        <p:spPr>
          <a:xfrm>
            <a:off x="1091744" y="397665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技术成长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6866473" y="391700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感谢恩师</a:t>
            </a:r>
            <a:endParaRPr lang="zh-CN" altLang="en-US" sz="32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34"/>
          <p:cNvSpPr/>
          <p:nvPr/>
        </p:nvSpPr>
        <p:spPr>
          <a:xfrm rot="16200000">
            <a:off x="3437481" y="3760716"/>
            <a:ext cx="1221732" cy="1571219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4"/>
          <p:cNvSpPr txBox="1"/>
          <p:nvPr/>
        </p:nvSpPr>
        <p:spPr>
          <a:xfrm>
            <a:off x="931351" y="45857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实践是最好的老师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6"/>
          <p:cNvSpPr txBox="1"/>
          <p:nvPr/>
        </p:nvSpPr>
        <p:spPr>
          <a:xfrm>
            <a:off x="6724778" y="463187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滴水之恩，涌泉相报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7"/>
          <p:cNvSpPr txBox="1"/>
          <p:nvPr/>
        </p:nvSpPr>
        <p:spPr>
          <a:xfrm>
            <a:off x="665421" y="232603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2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灵感源头</a:t>
            </a:r>
          </a:p>
        </p:txBody>
      </p:sp>
      <p:sp>
        <p:nvSpPr>
          <p:cNvPr id="13" name="TextBox 18"/>
          <p:cNvSpPr txBox="1"/>
          <p:nvPr/>
        </p:nvSpPr>
        <p:spPr>
          <a:xfrm>
            <a:off x="6169507" y="2296479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20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200" dirty="0">
                <a:solidFill>
                  <a:schemeClr val="accent4"/>
                </a:solidFill>
              </a:rPr>
              <a:t>项目实现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4" name="椭圆 34"/>
          <p:cNvSpPr/>
          <p:nvPr/>
        </p:nvSpPr>
        <p:spPr>
          <a:xfrm rot="5400000">
            <a:off x="4608385" y="2032390"/>
            <a:ext cx="1221731" cy="1571217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6110562" y="3015569"/>
            <a:ext cx="203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过程，最大的收获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262666" y="295023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源于生活，高于生活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2558680" y="2180861"/>
            <a:ext cx="1563792" cy="1203627"/>
            <a:chOff x="3062010" y="1635646"/>
            <a:chExt cx="1172844" cy="902720"/>
          </a:xfrm>
        </p:grpSpPr>
        <p:grpSp>
          <p:nvGrpSpPr>
            <p:cNvPr id="15" name="组合 14"/>
            <p:cNvGrpSpPr/>
            <p:nvPr/>
          </p:nvGrpSpPr>
          <p:grpSpPr>
            <a:xfrm rot="16200000">
              <a:off x="3197072" y="1500584"/>
              <a:ext cx="902720" cy="1172844"/>
              <a:chOff x="4020871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6" name="等腰三角形 43"/>
              <p:cNvSpPr/>
              <p:nvPr/>
            </p:nvSpPr>
            <p:spPr>
              <a:xfrm>
                <a:off x="4020871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5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等腰三角形 42"/>
              <p:cNvSpPr/>
              <p:nvPr/>
            </p:nvSpPr>
            <p:spPr>
              <a:xfrm>
                <a:off x="4044929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5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861" y="1822065"/>
              <a:ext cx="533661" cy="533661"/>
            </a:xfrm>
            <a:prstGeom prst="rect">
              <a:avLst/>
            </a:prstGeom>
          </p:spPr>
        </p:pic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859" y="4209391"/>
            <a:ext cx="793647" cy="793647"/>
          </a:xfrm>
          <a:prstGeom prst="rect">
            <a:avLst/>
          </a:prstGeom>
        </p:spPr>
      </p:pic>
      <p:grpSp>
        <p:nvGrpSpPr>
          <p:cNvPr id="29" name="组 28"/>
          <p:cNvGrpSpPr/>
          <p:nvPr/>
        </p:nvGrpSpPr>
        <p:grpSpPr>
          <a:xfrm>
            <a:off x="5178808" y="3906952"/>
            <a:ext cx="1563792" cy="1203627"/>
            <a:chOff x="5027106" y="2930214"/>
            <a:chExt cx="1172844" cy="902720"/>
          </a:xfrm>
        </p:grpSpPr>
        <p:grpSp>
          <p:nvGrpSpPr>
            <p:cNvPr id="7" name="组合 6"/>
            <p:cNvGrpSpPr/>
            <p:nvPr/>
          </p:nvGrpSpPr>
          <p:grpSpPr>
            <a:xfrm rot="5400000">
              <a:off x="5162168" y="2795152"/>
              <a:ext cx="902720" cy="117284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5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等腰三角形 42"/>
              <p:cNvSpPr/>
              <p:nvPr/>
            </p:nvSpPr>
            <p:spPr>
              <a:xfrm>
                <a:off x="4044928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5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72" y="3151352"/>
              <a:ext cx="539564" cy="539564"/>
            </a:xfrm>
            <a:prstGeom prst="rect">
              <a:avLst/>
            </a:prstGeom>
          </p:spPr>
        </p:pic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79" y="2463051"/>
            <a:ext cx="677917" cy="677917"/>
          </a:xfrm>
          <a:prstGeom prst="rect">
            <a:avLst/>
          </a:prstGeom>
        </p:spPr>
      </p:pic>
    </p:spTree>
  </p:cSld>
  <p:clrMapOvr>
    <a:masterClrMapping/>
  </p:clrMapOvr>
  <p:transition spd="slow" advClick="0" advTm="500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4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9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6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0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2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7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1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 animBg="1"/>
          <p:bldP spid="10" grpId="0"/>
          <p:bldP spid="11" grpId="0"/>
          <p:bldP spid="12" grpId="0"/>
          <p:bldP spid="13" grpId="0"/>
          <p:bldP spid="14" grpId="0" animBg="1"/>
          <p:bldP spid="18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6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0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3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3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7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1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 animBg="1"/>
          <p:bldP spid="10" grpId="0"/>
          <p:bldP spid="11" grpId="0"/>
          <p:bldP spid="12" grpId="0"/>
          <p:bldP spid="13" grpId="0"/>
          <p:bldP spid="14" grpId="0" animBg="1"/>
          <p:bldP spid="18" grpId="0"/>
          <p:bldP spid="19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17823" y="2434182"/>
            <a:ext cx="1302476" cy="13024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椭圆 5"/>
          <p:cNvSpPr/>
          <p:nvPr/>
        </p:nvSpPr>
        <p:spPr>
          <a:xfrm>
            <a:off x="964903" y="3674414"/>
            <a:ext cx="969388" cy="96938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420134" y="3713107"/>
            <a:ext cx="366369" cy="3663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058266" y="3063783"/>
            <a:ext cx="831871" cy="83187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" name="同心圆 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49791" y="5284372"/>
            <a:ext cx="293036" cy="293036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2" name="同心圆 1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82657" y="3182562"/>
            <a:ext cx="383892" cy="38389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5" name="同心圆 1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椭圆 16"/>
          <p:cNvSpPr/>
          <p:nvPr/>
        </p:nvSpPr>
        <p:spPr>
          <a:xfrm>
            <a:off x="4007502" y="3063783"/>
            <a:ext cx="366369" cy="3663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299493" y="5317875"/>
            <a:ext cx="183185" cy="1831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146145" y="3942665"/>
            <a:ext cx="850995" cy="85099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椭圆 21"/>
          <p:cNvSpPr/>
          <p:nvPr/>
        </p:nvSpPr>
        <p:spPr>
          <a:xfrm>
            <a:off x="1625534" y="1481393"/>
            <a:ext cx="366369" cy="3663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071293" y="2006074"/>
            <a:ext cx="2611651" cy="261165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 flipH="1">
            <a:off x="3354554" y="1764407"/>
            <a:ext cx="5733461" cy="777849"/>
            <a:chOff x="3929063" y="2641879"/>
            <a:chExt cx="5214937" cy="0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3929063" y="2641879"/>
              <a:ext cx="4105804" cy="0"/>
            </a:xfrm>
            <a:prstGeom prst="line">
              <a:avLst/>
            </a:prstGeom>
            <a:ln w="762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rgbClr val="5F5F5F"/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rgbClr val="5F5F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矩形 17"/>
          <p:cNvSpPr>
            <a:spLocks noChangeArrowheads="1"/>
          </p:cNvSpPr>
          <p:nvPr/>
        </p:nvSpPr>
        <p:spPr bwMode="auto">
          <a:xfrm>
            <a:off x="4860032" y="869250"/>
            <a:ext cx="2878121" cy="87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506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</a:p>
        </p:txBody>
      </p:sp>
      <p:sp>
        <p:nvSpPr>
          <p:cNvPr id="62" name="矩形 61"/>
          <p:cNvSpPr/>
          <p:nvPr/>
        </p:nvSpPr>
        <p:spPr>
          <a:xfrm>
            <a:off x="4855818" y="1899640"/>
            <a:ext cx="2913373" cy="507385"/>
          </a:xfrm>
          <a:prstGeom prst="rect">
            <a:avLst/>
          </a:prstGeom>
        </p:spPr>
        <p:txBody>
          <a:bodyPr wrap="square" lIns="96011" tIns="48007" rIns="96011" bIns="48007">
            <a:spAutoFit/>
          </a:bodyPr>
          <a:lstStyle/>
          <a:p>
            <a:r>
              <a:rPr lang="zh-CN" altLang="en-US" sz="2665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请老师们批评指正</a:t>
            </a:r>
            <a:endParaRPr lang="en-US" altLang="zh-CN" sz="2665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5" name="组 34"/>
          <p:cNvGrpSpPr/>
          <p:nvPr/>
        </p:nvGrpSpPr>
        <p:grpSpPr>
          <a:xfrm>
            <a:off x="5375980" y="3736658"/>
            <a:ext cx="3012444" cy="1223205"/>
            <a:chOff x="5310923" y="3576340"/>
            <a:chExt cx="2030023" cy="917404"/>
          </a:xfrm>
        </p:grpSpPr>
        <p:grpSp>
          <p:nvGrpSpPr>
            <p:cNvPr id="36" name="组 35"/>
            <p:cNvGrpSpPr/>
            <p:nvPr/>
          </p:nvGrpSpPr>
          <p:grpSpPr>
            <a:xfrm>
              <a:off x="5310923" y="3576340"/>
              <a:ext cx="2030023" cy="337741"/>
              <a:chOff x="5310923" y="3576340"/>
              <a:chExt cx="2030023" cy="337741"/>
            </a:xfrm>
          </p:grpSpPr>
          <p:pic>
            <p:nvPicPr>
              <p:cNvPr id="40" name="图片 3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0923" y="3576340"/>
                <a:ext cx="319589" cy="319589"/>
              </a:xfrm>
              <a:prstGeom prst="rect">
                <a:avLst/>
              </a:prstGeom>
            </p:spPr>
          </p:pic>
          <p:sp>
            <p:nvSpPr>
              <p:cNvPr id="41" name="TextBox 35"/>
              <p:cNvSpPr txBox="1"/>
              <p:nvPr/>
            </p:nvSpPr>
            <p:spPr>
              <a:xfrm>
                <a:off x="5659075" y="3598418"/>
                <a:ext cx="1681871" cy="3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135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答辩</a:t>
                </a:r>
                <a:r>
                  <a:rPr lang="zh-CN" altLang="en-US" sz="2135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    ：曹慧琳</a:t>
                </a:r>
                <a:endParaRPr lang="zh-CN" altLang="en-US" sz="2135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7" name="组 36"/>
            <p:cNvGrpSpPr/>
            <p:nvPr/>
          </p:nvGrpSpPr>
          <p:grpSpPr>
            <a:xfrm>
              <a:off x="5313400" y="4168487"/>
              <a:ext cx="1777748" cy="325257"/>
              <a:chOff x="5313400" y="4168487"/>
              <a:chExt cx="1777748" cy="325257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3400" y="4168487"/>
                <a:ext cx="317112" cy="317112"/>
              </a:xfrm>
              <a:prstGeom prst="rect">
                <a:avLst/>
              </a:prstGeom>
            </p:spPr>
          </p:pic>
          <p:sp>
            <p:nvSpPr>
              <p:cNvPr id="39" name="TextBox 36"/>
              <p:cNvSpPr txBox="1"/>
              <p:nvPr/>
            </p:nvSpPr>
            <p:spPr>
              <a:xfrm>
                <a:off x="5673670" y="4178081"/>
                <a:ext cx="1417478" cy="3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135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指导老师</a:t>
                </a:r>
                <a:r>
                  <a:rPr lang="zh-CN" altLang="en-US" sz="2135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：符琦</a:t>
                </a:r>
                <a:endParaRPr lang="zh-CN" altLang="en-US" sz="2135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37" y="2229438"/>
            <a:ext cx="2164920" cy="2164920"/>
          </a:xfrm>
          <a:prstGeom prst="rect">
            <a:avLst/>
          </a:prstGeom>
        </p:spPr>
      </p:pic>
    </p:spTree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"/>
                            </p:stCondLst>
                            <p:childTnLst>
                              <p:par>
                                <p:cTn id="6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90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7" grpId="0" animBg="1"/>
      <p:bldP spid="18" grpId="0" animBg="1"/>
      <p:bldP spid="22" grpId="0" animBg="1"/>
      <p:bldP spid="61" grpId="0"/>
      <p:bldP spid="6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21119" y="1820514"/>
            <a:ext cx="2431217" cy="2352293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714691" y="2581161"/>
            <a:ext cx="16450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4523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kern="0" dirty="0">
                <a:solidFill>
                  <a:srgbClr val="080808"/>
                </a:solidFill>
                <a:latin typeface="+mj-ea"/>
                <a:ea typeface="+mj-ea"/>
              </a:rPr>
              <a:t>目 录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5553813" y="2077524"/>
            <a:ext cx="1713600" cy="1475999"/>
            <a:chOff x="5553262" y="2638733"/>
            <a:chExt cx="2397222" cy="2093640"/>
          </a:xfrm>
        </p:grpSpPr>
        <p:grpSp>
          <p:nvGrpSpPr>
            <p:cNvPr id="85" name="组合 84"/>
            <p:cNvGrpSpPr/>
            <p:nvPr/>
          </p:nvGrpSpPr>
          <p:grpSpPr>
            <a:xfrm>
              <a:off x="5553262" y="2638733"/>
              <a:ext cx="2397222" cy="2093640"/>
              <a:chOff x="5553262" y="2638733"/>
              <a:chExt cx="2397222" cy="2093640"/>
            </a:xfrm>
          </p:grpSpPr>
          <p:grpSp>
            <p:nvGrpSpPr>
              <p:cNvPr id="87" name="组合 86"/>
              <p:cNvGrpSpPr/>
              <p:nvPr/>
            </p:nvGrpSpPr>
            <p:grpSpPr>
              <a:xfrm>
                <a:off x="5553262" y="2638733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89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90" name="Freeform 6"/>
                <p:cNvSpPr/>
                <p:nvPr/>
              </p:nvSpPr>
              <p:spPr bwMode="auto">
                <a:xfrm>
                  <a:off x="1524105" y="2431741"/>
                  <a:ext cx="2602832" cy="2271470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88" name="Freeform 7"/>
              <p:cNvSpPr/>
              <p:nvPr/>
            </p:nvSpPr>
            <p:spPr bwMode="auto">
              <a:xfrm>
                <a:off x="5864945" y="2882683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6259488" y="3110170"/>
              <a:ext cx="1273333" cy="916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2950943" y="2060851"/>
            <a:ext cx="1713960" cy="1477535"/>
            <a:chOff x="1881842" y="2656049"/>
            <a:chExt cx="2397222" cy="2093640"/>
          </a:xfrm>
        </p:grpSpPr>
        <p:grpSp>
          <p:nvGrpSpPr>
            <p:cNvPr id="92" name="组合 91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95" name="Freeform 6"/>
              <p:cNvSpPr/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96" name="Freeform 6"/>
              <p:cNvSpPr/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93" name="Freeform 7"/>
            <p:cNvSpPr/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chemeClr val="accent1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545582" y="3205389"/>
              <a:ext cx="1157729" cy="1003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4238757" y="2812864"/>
            <a:ext cx="1713600" cy="1475999"/>
            <a:chOff x="3721944" y="3702869"/>
            <a:chExt cx="2397222" cy="2093640"/>
          </a:xfrm>
        </p:grpSpPr>
        <p:grpSp>
          <p:nvGrpSpPr>
            <p:cNvPr id="98" name="组合 97"/>
            <p:cNvGrpSpPr/>
            <p:nvPr/>
          </p:nvGrpSpPr>
          <p:grpSpPr>
            <a:xfrm>
              <a:off x="3721944" y="3702869"/>
              <a:ext cx="2397222" cy="2093640"/>
              <a:chOff x="3721944" y="3702869"/>
              <a:chExt cx="2397222" cy="2093640"/>
            </a:xfrm>
          </p:grpSpPr>
          <p:grpSp>
            <p:nvGrpSpPr>
              <p:cNvPr id="100" name="组合 99"/>
              <p:cNvGrpSpPr/>
              <p:nvPr/>
            </p:nvGrpSpPr>
            <p:grpSpPr>
              <a:xfrm>
                <a:off x="3721944" y="3702869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02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103" name="Freeform 6"/>
                <p:cNvSpPr/>
                <p:nvPr/>
              </p:nvSpPr>
              <p:spPr bwMode="auto">
                <a:xfrm>
                  <a:off x="1524103" y="2431740"/>
                  <a:ext cx="2602831" cy="2271470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01" name="Freeform 7"/>
              <p:cNvSpPr/>
              <p:nvPr/>
            </p:nvSpPr>
            <p:spPr bwMode="auto">
              <a:xfrm>
                <a:off x="4033627" y="3946819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4382515" y="4183862"/>
              <a:ext cx="1220570" cy="916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6841267" y="2808133"/>
            <a:ext cx="1713601" cy="1475999"/>
            <a:chOff x="7126363" y="3692385"/>
            <a:chExt cx="2659193" cy="2093640"/>
          </a:xfrm>
        </p:grpSpPr>
        <p:grpSp>
          <p:nvGrpSpPr>
            <p:cNvPr id="105" name="组合 104"/>
            <p:cNvGrpSpPr/>
            <p:nvPr/>
          </p:nvGrpSpPr>
          <p:grpSpPr>
            <a:xfrm>
              <a:off x="7126363" y="3692385"/>
              <a:ext cx="2659193" cy="2093640"/>
              <a:chOff x="7126363" y="3692385"/>
              <a:chExt cx="2659193" cy="2093640"/>
            </a:xfrm>
          </p:grpSpPr>
          <p:grpSp>
            <p:nvGrpSpPr>
              <p:cNvPr id="107" name="组合 106"/>
              <p:cNvGrpSpPr/>
              <p:nvPr/>
            </p:nvGrpSpPr>
            <p:grpSpPr>
              <a:xfrm>
                <a:off x="7126363" y="3692385"/>
                <a:ext cx="2659193" cy="2093640"/>
                <a:chOff x="1224851" y="2420246"/>
                <a:chExt cx="2914250" cy="2294452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09" name="Freeform 6"/>
                <p:cNvSpPr/>
                <p:nvPr/>
              </p:nvSpPr>
              <p:spPr bwMode="auto">
                <a:xfrm>
                  <a:off x="1511948" y="2420246"/>
                  <a:ext cx="2627153" cy="2294452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110" name="Freeform 6"/>
                <p:cNvSpPr/>
                <p:nvPr/>
              </p:nvSpPr>
              <p:spPr bwMode="auto">
                <a:xfrm>
                  <a:off x="1224851" y="2431737"/>
                  <a:ext cx="2602833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08" name="Freeform 7"/>
              <p:cNvSpPr/>
              <p:nvPr/>
            </p:nvSpPr>
            <p:spPr bwMode="auto">
              <a:xfrm>
                <a:off x="7478558" y="3981012"/>
                <a:ext cx="1965901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7851498" y="4208771"/>
              <a:ext cx="1257518" cy="1004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4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2990644" y="3670868"/>
            <a:ext cx="1370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选题背景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4512828" y="2145600"/>
            <a:ext cx="1370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相关技术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39177" y="3820677"/>
            <a:ext cx="1370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项目展示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127955" y="2219325"/>
            <a:ext cx="1370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总结回顾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3" accel="52000" fill="hold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8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9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2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3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6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7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0" dur="2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1" dur="2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112" grpId="0"/>
          <p:bldP spid="115" grpId="0"/>
          <p:bldP spid="118" grpId="0"/>
          <p:bldP spid="1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3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112" grpId="0"/>
          <p:bldP spid="115" grpId="0"/>
          <p:bldP spid="118" grpId="0"/>
          <p:bldP spid="12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94799" y="285293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zh-CN" altLang="en-US" sz="4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en-US" altLang="zh-CN" sz="48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4320897" y="2652478"/>
            <a:ext cx="0" cy="1144305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2306949" y="2457582"/>
            <a:ext cx="1596233" cy="15962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75" name="TextBox 13"/>
          <p:cNvSpPr txBox="1"/>
          <p:nvPr/>
        </p:nvSpPr>
        <p:spPr>
          <a:xfrm>
            <a:off x="2644381" y="2770861"/>
            <a:ext cx="1203795" cy="1025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5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6665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2315750" y="488672"/>
            <a:ext cx="4512501" cy="60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335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1730797" y="1124744"/>
            <a:ext cx="5682409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7"/>
          <p:cNvSpPr/>
          <p:nvPr/>
        </p:nvSpPr>
        <p:spPr bwMode="auto">
          <a:xfrm>
            <a:off x="2658367" y="1607981"/>
            <a:ext cx="1340759" cy="4233108"/>
          </a:xfrm>
          <a:custGeom>
            <a:avLst/>
            <a:gdLst>
              <a:gd name="T0" fmla="*/ 1750 w 1750"/>
              <a:gd name="T1" fmla="*/ 272 h 5527"/>
              <a:gd name="T2" fmla="*/ 314 w 1750"/>
              <a:gd name="T3" fmla="*/ 2778 h 5527"/>
              <a:gd name="T4" fmla="*/ 1699 w 1750"/>
              <a:gd name="T5" fmla="*/ 5254 h 5527"/>
              <a:gd name="T6" fmla="*/ 1542 w 1750"/>
              <a:gd name="T7" fmla="*/ 5527 h 5527"/>
              <a:gd name="T8" fmla="*/ 0 w 1750"/>
              <a:gd name="T9" fmla="*/ 2778 h 5527"/>
              <a:gd name="T10" fmla="*/ 1593 w 1750"/>
              <a:gd name="T11" fmla="*/ 0 h 5527"/>
              <a:gd name="T12" fmla="*/ 1750 w 1750"/>
              <a:gd name="T13" fmla="*/ 272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417226" y="1770386"/>
            <a:ext cx="1382489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历史渊源</a:t>
            </a:r>
          </a:p>
        </p:txBody>
      </p:sp>
      <p:sp>
        <p:nvSpPr>
          <p:cNvPr id="21" name="TextBox 19"/>
          <p:cNvSpPr txBox="1"/>
          <p:nvPr/>
        </p:nvSpPr>
        <p:spPr>
          <a:xfrm>
            <a:off x="417220" y="2187414"/>
            <a:ext cx="1604421" cy="225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中华名族传统</a:t>
            </a:r>
          </a:p>
        </p:txBody>
      </p:sp>
      <p:sp>
        <p:nvSpPr>
          <p:cNvPr id="22" name="TextBox 20"/>
          <p:cNvSpPr txBox="1"/>
          <p:nvPr/>
        </p:nvSpPr>
        <p:spPr>
          <a:xfrm>
            <a:off x="-80094" y="3544509"/>
            <a:ext cx="1775091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精神食粮</a:t>
            </a:r>
          </a:p>
        </p:txBody>
      </p:sp>
      <p:sp>
        <p:nvSpPr>
          <p:cNvPr id="23" name="TextBox 21"/>
          <p:cNvSpPr txBox="1"/>
          <p:nvPr/>
        </p:nvSpPr>
        <p:spPr>
          <a:xfrm>
            <a:off x="53098" y="3974435"/>
            <a:ext cx="1555341" cy="225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文化软实力</a:t>
            </a:r>
          </a:p>
        </p:txBody>
      </p:sp>
      <p:sp>
        <p:nvSpPr>
          <p:cNvPr id="24" name="TextBox 22"/>
          <p:cNvSpPr txBox="1"/>
          <p:nvPr/>
        </p:nvSpPr>
        <p:spPr>
          <a:xfrm>
            <a:off x="827584" y="5418792"/>
            <a:ext cx="1555341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智能手机</a:t>
            </a:r>
          </a:p>
        </p:txBody>
      </p:sp>
      <p:sp>
        <p:nvSpPr>
          <p:cNvPr id="25" name="TextBox 23"/>
          <p:cNvSpPr txBox="1"/>
          <p:nvPr/>
        </p:nvSpPr>
        <p:spPr>
          <a:xfrm>
            <a:off x="845700" y="5841090"/>
            <a:ext cx="1555341" cy="225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科技发展趋势</a:t>
            </a:r>
          </a:p>
        </p:txBody>
      </p:sp>
      <p:sp>
        <p:nvSpPr>
          <p:cNvPr id="26" name="Line 39"/>
          <p:cNvSpPr>
            <a:spLocks noChangeShapeType="1"/>
          </p:cNvSpPr>
          <p:nvPr/>
        </p:nvSpPr>
        <p:spPr bwMode="auto">
          <a:xfrm>
            <a:off x="4598054" y="2427603"/>
            <a:ext cx="1220367" cy="600099"/>
          </a:xfrm>
          <a:prstGeom prst="line">
            <a:avLst/>
          </a:prstGeom>
          <a:noFill/>
          <a:ln w="571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27" name="Line 40"/>
          <p:cNvSpPr>
            <a:spLocks noChangeShapeType="1"/>
          </p:cNvSpPr>
          <p:nvPr/>
        </p:nvSpPr>
        <p:spPr bwMode="auto">
          <a:xfrm>
            <a:off x="3966925" y="3751845"/>
            <a:ext cx="1655732" cy="1681"/>
          </a:xfrm>
          <a:prstGeom prst="line">
            <a:avLst/>
          </a:prstGeom>
          <a:noFill/>
          <a:ln w="571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28" name="Line 41"/>
          <p:cNvSpPr>
            <a:spLocks noChangeShapeType="1"/>
          </p:cNvSpPr>
          <p:nvPr/>
        </p:nvSpPr>
        <p:spPr bwMode="auto">
          <a:xfrm flipV="1">
            <a:off x="4540361" y="4479171"/>
            <a:ext cx="1272476" cy="511008"/>
          </a:xfrm>
          <a:prstGeom prst="line">
            <a:avLst/>
          </a:prstGeom>
          <a:noFill/>
          <a:ln w="5715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21299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042653" y="2211352"/>
            <a:ext cx="3041848" cy="3041848"/>
            <a:chOff x="1403648" y="1115468"/>
            <a:chExt cx="1294414" cy="1294414"/>
          </a:xfrm>
        </p:grpSpPr>
        <p:sp>
          <p:nvSpPr>
            <p:cNvPr id="30" name="椭圆 29"/>
            <p:cNvSpPr/>
            <p:nvPr/>
          </p:nvSpPr>
          <p:spPr>
            <a:xfrm>
              <a:off x="1539485" y="1259632"/>
              <a:ext cx="1022740" cy="10227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265" dirty="0">
                <a:latin typeface="+mj-ea"/>
                <a:ea typeface="+mj-ea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403648" y="1115468"/>
              <a:ext cx="1294414" cy="1294414"/>
              <a:chOff x="2555776" y="915566"/>
              <a:chExt cx="1944216" cy="1944216"/>
            </a:xfrm>
            <a:effectLst>
              <a:outerShdw blurRad="63500" dist="508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2555776" y="915566"/>
                <a:ext cx="1944216" cy="1944216"/>
              </a:xfrm>
              <a:prstGeom prst="donut">
                <a:avLst>
                  <a:gd name="adj" fmla="val 10097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65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4" name="同心圆 33"/>
              <p:cNvSpPr/>
              <p:nvPr/>
            </p:nvSpPr>
            <p:spPr>
              <a:xfrm>
                <a:off x="2733335" y="1093125"/>
                <a:ext cx="1589098" cy="1589098"/>
              </a:xfrm>
              <a:prstGeom prst="donut">
                <a:avLst>
                  <a:gd name="adj" fmla="val 1205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265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2" name="TextBox 30"/>
            <p:cNvSpPr txBox="1"/>
            <p:nvPr/>
          </p:nvSpPr>
          <p:spPr>
            <a:xfrm>
              <a:off x="1687876" y="1485936"/>
              <a:ext cx="683338" cy="528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defRPr>
              </a:lvl1pPr>
            </a:lstStyle>
            <a:p>
              <a:r>
                <a:rPr lang="zh-CN" altLang="en-US" sz="3735" dirty="0">
                  <a:solidFill>
                    <a:schemeClr val="bg1"/>
                  </a:solidFill>
                  <a:effectLst/>
                  <a:latin typeface="+mj-ea"/>
                  <a:ea typeface="+mj-ea"/>
                </a:rPr>
                <a:t>手机阅读</a:t>
              </a:r>
              <a:endParaRPr lang="en-US" altLang="zh-CN" sz="3735" dirty="0">
                <a:solidFill>
                  <a:schemeClr val="bg1"/>
                </a:solidFill>
                <a:effectLst/>
                <a:latin typeface="+mj-ea"/>
                <a:ea typeface="+mj-ea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2658155" y="1290335"/>
            <a:ext cx="1532987" cy="1532987"/>
            <a:chOff x="3136616" y="967751"/>
            <a:chExt cx="1149740" cy="1149740"/>
          </a:xfrm>
        </p:grpSpPr>
        <p:grpSp>
          <p:nvGrpSpPr>
            <p:cNvPr id="6" name="组合 5"/>
            <p:cNvGrpSpPr/>
            <p:nvPr/>
          </p:nvGrpSpPr>
          <p:grpSpPr>
            <a:xfrm>
              <a:off x="3136616" y="967751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" name="同心圆 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738" y="1244172"/>
              <a:ext cx="622694" cy="622694"/>
            </a:xfrm>
            <a:prstGeom prst="rect">
              <a:avLst/>
            </a:prstGeom>
          </p:spPr>
        </p:pic>
      </p:grpSp>
      <p:grpSp>
        <p:nvGrpSpPr>
          <p:cNvPr id="36" name="组 35"/>
          <p:cNvGrpSpPr/>
          <p:nvPr/>
        </p:nvGrpSpPr>
        <p:grpSpPr>
          <a:xfrm>
            <a:off x="1982896" y="3048139"/>
            <a:ext cx="1532987" cy="1532987"/>
            <a:chOff x="2630172" y="2286104"/>
            <a:chExt cx="1149740" cy="1149740"/>
          </a:xfrm>
        </p:grpSpPr>
        <p:grpSp>
          <p:nvGrpSpPr>
            <p:cNvPr id="11" name="组合 10"/>
            <p:cNvGrpSpPr/>
            <p:nvPr/>
          </p:nvGrpSpPr>
          <p:grpSpPr>
            <a:xfrm>
              <a:off x="2630172" y="2286104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" name="同心圆 1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7754" y="2453185"/>
              <a:ext cx="854574" cy="854574"/>
            </a:xfrm>
            <a:prstGeom prst="rect">
              <a:avLst/>
            </a:prstGeom>
          </p:spPr>
        </p:pic>
      </p:grpSp>
      <p:grpSp>
        <p:nvGrpSpPr>
          <p:cNvPr id="39" name="组 38"/>
          <p:cNvGrpSpPr/>
          <p:nvPr/>
        </p:nvGrpSpPr>
        <p:grpSpPr>
          <a:xfrm>
            <a:off x="2846992" y="4680323"/>
            <a:ext cx="1532987" cy="1532987"/>
            <a:chOff x="3278244" y="3510242"/>
            <a:chExt cx="1149740" cy="1149740"/>
          </a:xfrm>
        </p:grpSpPr>
        <p:grpSp>
          <p:nvGrpSpPr>
            <p:cNvPr id="16" name="组合 15"/>
            <p:cNvGrpSpPr/>
            <p:nvPr/>
          </p:nvGrpSpPr>
          <p:grpSpPr>
            <a:xfrm>
              <a:off x="3278244" y="3510242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0961" y="3747598"/>
              <a:ext cx="745984" cy="74598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Click="0" advTm="500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1000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61000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1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2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61000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5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6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 animBg="1"/>
          <p:bldP spid="27" grpId="0" animBg="1"/>
          <p:bldP spid="2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 animBg="1"/>
          <p:bldP spid="27" grpId="0" animBg="1"/>
          <p:bldP spid="28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94803" y="285293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zh-CN" altLang="en-US" sz="4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</a:t>
            </a:r>
            <a:endParaRPr lang="en-US" altLang="zh-CN" sz="48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4320897" y="2652478"/>
            <a:ext cx="0" cy="1144305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2306949" y="2457582"/>
            <a:ext cx="1596233" cy="15962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75" name="TextBox 13"/>
          <p:cNvSpPr txBox="1"/>
          <p:nvPr/>
        </p:nvSpPr>
        <p:spPr>
          <a:xfrm>
            <a:off x="2644381" y="2770861"/>
            <a:ext cx="1203795" cy="1025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5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6665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54"/>
          <p:cNvSpPr/>
          <p:nvPr/>
        </p:nvSpPr>
        <p:spPr>
          <a:xfrm>
            <a:off x="2257396" y="1968949"/>
            <a:ext cx="4636869" cy="2402897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-1" fmla="*/ 0 w 3487467"/>
              <a:gd name="connsiteY0-2" fmla="*/ 0 h 1719830"/>
              <a:gd name="connsiteX1-3" fmla="*/ 3439660 w 3487467"/>
              <a:gd name="connsiteY1-4" fmla="*/ 0 h 1719830"/>
              <a:gd name="connsiteX2-5" fmla="*/ 1719830 w 3487467"/>
              <a:gd name="connsiteY2-6" fmla="*/ 1719830 h 1719830"/>
              <a:gd name="connsiteX3-7" fmla="*/ 0 w 3487467"/>
              <a:gd name="connsiteY3-8" fmla="*/ 0 h 1719830"/>
              <a:gd name="connsiteX0-9" fmla="*/ 6132 w 3493599"/>
              <a:gd name="connsiteY0-10" fmla="*/ 130018 h 1849848"/>
              <a:gd name="connsiteX1-11" fmla="*/ 3445792 w 3493599"/>
              <a:gd name="connsiteY1-12" fmla="*/ 130018 h 1849848"/>
              <a:gd name="connsiteX2-13" fmla="*/ 1725962 w 3493599"/>
              <a:gd name="connsiteY2-14" fmla="*/ 1849848 h 1849848"/>
              <a:gd name="connsiteX3-15" fmla="*/ 6132 w 3493599"/>
              <a:gd name="connsiteY3-16" fmla="*/ 130018 h 1849848"/>
              <a:gd name="connsiteX0-17" fmla="*/ 6132 w 3493599"/>
              <a:gd name="connsiteY0-18" fmla="*/ 35412 h 1755242"/>
              <a:gd name="connsiteX1-19" fmla="*/ 3445792 w 3493599"/>
              <a:gd name="connsiteY1-20" fmla="*/ 35412 h 1755242"/>
              <a:gd name="connsiteX2-21" fmla="*/ 1725962 w 3493599"/>
              <a:gd name="connsiteY2-22" fmla="*/ 1755242 h 1755242"/>
              <a:gd name="connsiteX3-23" fmla="*/ 6132 w 3493599"/>
              <a:gd name="connsiteY3-24" fmla="*/ 35412 h 1755242"/>
              <a:gd name="connsiteX0-25" fmla="*/ 4377 w 3488420"/>
              <a:gd name="connsiteY0-26" fmla="*/ 11795 h 1772900"/>
              <a:gd name="connsiteX1-27" fmla="*/ 3450912 w 3488420"/>
              <a:gd name="connsiteY1-28" fmla="*/ 53046 h 1772900"/>
              <a:gd name="connsiteX2-29" fmla="*/ 1731082 w 3488420"/>
              <a:gd name="connsiteY2-30" fmla="*/ 1772876 h 1772900"/>
              <a:gd name="connsiteX3-31" fmla="*/ 4377 w 3488420"/>
              <a:gd name="connsiteY3-32" fmla="*/ 11795 h 1772900"/>
              <a:gd name="connsiteX0-33" fmla="*/ 39013 w 3522446"/>
              <a:gd name="connsiteY0-34" fmla="*/ 134148 h 1909003"/>
              <a:gd name="connsiteX1-35" fmla="*/ 3485548 w 3522446"/>
              <a:gd name="connsiteY1-36" fmla="*/ 175399 h 1909003"/>
              <a:gd name="connsiteX2-37" fmla="*/ 1738217 w 3522446"/>
              <a:gd name="connsiteY2-38" fmla="*/ 1908979 h 1909003"/>
              <a:gd name="connsiteX3-39" fmla="*/ 39013 w 3522446"/>
              <a:gd name="connsiteY3-40" fmla="*/ 134148 h 1909003"/>
              <a:gd name="connsiteX0-41" fmla="*/ 55067 w 3553265"/>
              <a:gd name="connsiteY0-42" fmla="*/ 134148 h 1909002"/>
              <a:gd name="connsiteX1-43" fmla="*/ 3501602 w 3553265"/>
              <a:gd name="connsiteY1-44" fmla="*/ 175399 h 1909002"/>
              <a:gd name="connsiteX2-45" fmla="*/ 1754271 w 3553265"/>
              <a:gd name="connsiteY2-46" fmla="*/ 1908979 h 1909002"/>
              <a:gd name="connsiteX3-47" fmla="*/ 55067 w 3553265"/>
              <a:gd name="connsiteY3-48" fmla="*/ 134148 h 1909002"/>
              <a:gd name="connsiteX0-49" fmla="*/ 39426 w 3502160"/>
              <a:gd name="connsiteY0-50" fmla="*/ 134148 h 1909003"/>
              <a:gd name="connsiteX1-51" fmla="*/ 3465335 w 3502160"/>
              <a:gd name="connsiteY1-52" fmla="*/ 175399 h 1909003"/>
              <a:gd name="connsiteX2-53" fmla="*/ 1718004 w 3502160"/>
              <a:gd name="connsiteY2-54" fmla="*/ 1908979 h 1909003"/>
              <a:gd name="connsiteX3-55" fmla="*/ 39426 w 3502160"/>
              <a:gd name="connsiteY3-56" fmla="*/ 134148 h 1909003"/>
              <a:gd name="connsiteX0-57" fmla="*/ 8999 w 3471733"/>
              <a:gd name="connsiteY0-58" fmla="*/ 21578 h 1796433"/>
              <a:gd name="connsiteX1-59" fmla="*/ 3434908 w 3471733"/>
              <a:gd name="connsiteY1-60" fmla="*/ 62829 h 1796433"/>
              <a:gd name="connsiteX2-61" fmla="*/ 1687577 w 3471733"/>
              <a:gd name="connsiteY2-62" fmla="*/ 1796409 h 1796433"/>
              <a:gd name="connsiteX3-63" fmla="*/ 8999 w 3471733"/>
              <a:gd name="connsiteY3-64" fmla="*/ 21578 h 1796433"/>
              <a:gd name="connsiteX0-65" fmla="*/ 39425 w 3502159"/>
              <a:gd name="connsiteY0-66" fmla="*/ 135675 h 1931154"/>
              <a:gd name="connsiteX1-67" fmla="*/ 3465334 w 3502159"/>
              <a:gd name="connsiteY1-68" fmla="*/ 176926 h 1931154"/>
              <a:gd name="connsiteX2-69" fmla="*/ 1718003 w 3502159"/>
              <a:gd name="connsiteY2-70" fmla="*/ 1931131 h 1931154"/>
              <a:gd name="connsiteX3-71" fmla="*/ 39425 w 3502159"/>
              <a:gd name="connsiteY3-72" fmla="*/ 135675 h 1931154"/>
              <a:gd name="connsiteX0-73" fmla="*/ 7276 w 3470010"/>
              <a:gd name="connsiteY0-74" fmla="*/ 26065 h 1821544"/>
              <a:gd name="connsiteX1-75" fmla="*/ 3433185 w 3470010"/>
              <a:gd name="connsiteY1-76" fmla="*/ 67316 h 1821544"/>
              <a:gd name="connsiteX2-77" fmla="*/ 1685854 w 3470010"/>
              <a:gd name="connsiteY2-78" fmla="*/ 1821521 h 1821544"/>
              <a:gd name="connsiteX3-79" fmla="*/ 7276 w 3470010"/>
              <a:gd name="connsiteY3-80" fmla="*/ 26065 h 1821544"/>
              <a:gd name="connsiteX0-81" fmla="*/ 12669 w 3492943"/>
              <a:gd name="connsiteY0-82" fmla="*/ 26065 h 1822469"/>
              <a:gd name="connsiteX1-83" fmla="*/ 3438578 w 3492943"/>
              <a:gd name="connsiteY1-84" fmla="*/ 67316 h 1822469"/>
              <a:gd name="connsiteX2-85" fmla="*/ 1691247 w 3492943"/>
              <a:gd name="connsiteY2-86" fmla="*/ 1821521 h 1822469"/>
              <a:gd name="connsiteX3-87" fmla="*/ 12669 w 3492943"/>
              <a:gd name="connsiteY3-88" fmla="*/ 26065 h 1822469"/>
              <a:gd name="connsiteX0-89" fmla="*/ 48756 w 3529030"/>
              <a:gd name="connsiteY0-90" fmla="*/ 3139 h 1799516"/>
              <a:gd name="connsiteX1-91" fmla="*/ 3474665 w 3529030"/>
              <a:gd name="connsiteY1-92" fmla="*/ 44390 h 1799516"/>
              <a:gd name="connsiteX2-93" fmla="*/ 1727334 w 3529030"/>
              <a:gd name="connsiteY2-94" fmla="*/ 1798595 h 1799516"/>
              <a:gd name="connsiteX3-95" fmla="*/ 48756 w 3529030"/>
              <a:gd name="connsiteY3-96" fmla="*/ 3139 h 1799516"/>
              <a:gd name="connsiteX0-97" fmla="*/ 48756 w 3529030"/>
              <a:gd name="connsiteY0-98" fmla="*/ 5796 h 1802173"/>
              <a:gd name="connsiteX1-99" fmla="*/ 3474665 w 3529030"/>
              <a:gd name="connsiteY1-100" fmla="*/ 47047 h 1802173"/>
              <a:gd name="connsiteX2-101" fmla="*/ 1727334 w 3529030"/>
              <a:gd name="connsiteY2-102" fmla="*/ 1801252 h 1802173"/>
              <a:gd name="connsiteX3-103" fmla="*/ 48756 w 3529030"/>
              <a:gd name="connsiteY3-104" fmla="*/ 5796 h 1802173"/>
              <a:gd name="connsiteX0-105" fmla="*/ 48756 w 3477652"/>
              <a:gd name="connsiteY0-106" fmla="*/ 5796 h 1802173"/>
              <a:gd name="connsiteX1-107" fmla="*/ 3474665 w 3477652"/>
              <a:gd name="connsiteY1-108" fmla="*/ 47047 h 1802173"/>
              <a:gd name="connsiteX2-109" fmla="*/ 1727334 w 3477652"/>
              <a:gd name="connsiteY2-110" fmla="*/ 1801252 h 1802173"/>
              <a:gd name="connsiteX3-111" fmla="*/ 48756 w 3477652"/>
              <a:gd name="connsiteY3-112" fmla="*/ 5796 h 1802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5" name="TextBox 3"/>
          <p:cNvSpPr txBox="1"/>
          <p:nvPr/>
        </p:nvSpPr>
        <p:spPr>
          <a:xfrm>
            <a:off x="657095" y="1728591"/>
            <a:ext cx="84503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65" b="1" dirty="0">
                <a:latin typeface="+mj-ea"/>
                <a:ea typeface="+mj-ea"/>
              </a:rPr>
              <a:t>React</a:t>
            </a:r>
            <a:endParaRPr lang="zh-CN" altLang="en-US" sz="1865" b="1" dirty="0">
              <a:latin typeface="+mj-ea"/>
              <a:ea typeface="+mj-ea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1994698" y="1963640"/>
            <a:ext cx="2551903" cy="28307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2547736" y="1963640"/>
            <a:ext cx="1998864" cy="140578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3711517" y="1963641"/>
            <a:ext cx="835083" cy="2372619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 flipV="1">
            <a:off x="4546602" y="1963642"/>
            <a:ext cx="894095" cy="22895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 flipV="1">
            <a:off x="4546600" y="1963640"/>
            <a:ext cx="1953653" cy="1405789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4546600" y="1963639"/>
            <a:ext cx="2481712" cy="1840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6"/>
          <p:cNvSpPr txBox="1"/>
          <p:nvPr/>
        </p:nvSpPr>
        <p:spPr>
          <a:xfrm>
            <a:off x="626326" y="2100977"/>
            <a:ext cx="1032345" cy="385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465">
                <a:latin typeface="+mj-ea"/>
                <a:ea typeface="+mj-ea"/>
              </a:rPr>
              <a:t>页面构建   </a:t>
            </a:r>
            <a:endParaRPr lang="zh-CN" altLang="en-US" sz="1465" dirty="0">
              <a:latin typeface="+mj-ea"/>
              <a:ea typeface="+mj-ea"/>
            </a:endParaRPr>
          </a:p>
        </p:txBody>
      </p:sp>
      <p:sp>
        <p:nvSpPr>
          <p:cNvPr id="39" name="TextBox 17"/>
          <p:cNvSpPr txBox="1"/>
          <p:nvPr/>
        </p:nvSpPr>
        <p:spPr>
          <a:xfrm>
            <a:off x="1282683" y="3264761"/>
            <a:ext cx="93801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65" b="1" dirty="0" err="1">
                <a:latin typeface="+mj-ea"/>
                <a:ea typeface="+mj-ea"/>
              </a:rPr>
              <a:t>Redux</a:t>
            </a:r>
            <a:endParaRPr lang="zh-CN" altLang="en-US" sz="1865" b="1" dirty="0">
              <a:latin typeface="+mj-ea"/>
              <a:ea typeface="+mj-ea"/>
            </a:endParaRPr>
          </a:p>
        </p:txBody>
      </p:sp>
      <p:sp>
        <p:nvSpPr>
          <p:cNvPr id="40" name="TextBox 18"/>
          <p:cNvSpPr txBox="1"/>
          <p:nvPr/>
        </p:nvSpPr>
        <p:spPr>
          <a:xfrm>
            <a:off x="881478" y="3702943"/>
            <a:ext cx="1614269" cy="385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465">
                <a:latin typeface="+mj-ea"/>
                <a:ea typeface="+mj-ea"/>
              </a:rPr>
              <a:t>模块化数据处理</a:t>
            </a:r>
            <a:endParaRPr lang="zh-CN" altLang="en-US" sz="1465" dirty="0">
              <a:latin typeface="+mj-ea"/>
              <a:ea typeface="+mj-ea"/>
            </a:endParaRPr>
          </a:p>
        </p:txBody>
      </p:sp>
      <p:sp>
        <p:nvSpPr>
          <p:cNvPr id="41" name="TextBox 19"/>
          <p:cNvSpPr txBox="1"/>
          <p:nvPr/>
        </p:nvSpPr>
        <p:spPr>
          <a:xfrm>
            <a:off x="2011841" y="4609386"/>
            <a:ext cx="145604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65" b="1" dirty="0" err="1">
                <a:latin typeface="+mj-ea"/>
                <a:ea typeface="+mj-ea"/>
              </a:rPr>
              <a:t>TypeScript</a:t>
            </a:r>
            <a:endParaRPr lang="zh-CN" altLang="en-US" sz="1865" b="1" dirty="0">
              <a:latin typeface="+mj-ea"/>
              <a:ea typeface="+mj-ea"/>
            </a:endParaRPr>
          </a:p>
        </p:txBody>
      </p:sp>
      <p:sp>
        <p:nvSpPr>
          <p:cNvPr id="42" name="TextBox 20"/>
          <p:cNvSpPr txBox="1"/>
          <p:nvPr/>
        </p:nvSpPr>
        <p:spPr>
          <a:xfrm>
            <a:off x="1856989" y="5042875"/>
            <a:ext cx="1610892" cy="385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465" dirty="0">
                <a:latin typeface="+mj-ea"/>
                <a:ea typeface="+mj-ea"/>
              </a:rPr>
              <a:t>类型化数据处理</a:t>
            </a:r>
          </a:p>
        </p:txBody>
      </p:sp>
      <p:sp>
        <p:nvSpPr>
          <p:cNvPr id="43" name="TextBox 21"/>
          <p:cNvSpPr txBox="1"/>
          <p:nvPr/>
        </p:nvSpPr>
        <p:spPr>
          <a:xfrm>
            <a:off x="5639457" y="4610307"/>
            <a:ext cx="151349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65" b="1" dirty="0">
                <a:latin typeface="+mj-ea"/>
                <a:ea typeface="+mj-ea"/>
              </a:rPr>
              <a:t>Restful</a:t>
            </a:r>
            <a:r>
              <a:rPr lang="zh-CN" altLang="en-US" sz="1865" b="1" dirty="0">
                <a:latin typeface="+mj-ea"/>
                <a:ea typeface="+mj-ea"/>
              </a:rPr>
              <a:t> </a:t>
            </a:r>
            <a:r>
              <a:rPr lang="en-US" altLang="zh-CN" sz="1865" b="1" dirty="0">
                <a:latin typeface="+mj-ea"/>
                <a:ea typeface="+mj-ea"/>
              </a:rPr>
              <a:t>API</a:t>
            </a:r>
            <a:endParaRPr lang="zh-CN" altLang="en-US" sz="1865" b="1" dirty="0">
              <a:latin typeface="+mj-ea"/>
              <a:ea typeface="+mj-ea"/>
            </a:endParaRPr>
          </a:p>
        </p:txBody>
      </p:sp>
      <p:sp>
        <p:nvSpPr>
          <p:cNvPr id="44" name="TextBox 22"/>
          <p:cNvSpPr txBox="1"/>
          <p:nvPr/>
        </p:nvSpPr>
        <p:spPr>
          <a:xfrm>
            <a:off x="5934269" y="4954466"/>
            <a:ext cx="1008112" cy="385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65">
                <a:latin typeface="+mj-ea"/>
                <a:ea typeface="+mj-ea"/>
              </a:rPr>
              <a:t>数据交接</a:t>
            </a:r>
            <a:endParaRPr lang="zh-CN" altLang="en-US" sz="1465" dirty="0">
              <a:latin typeface="+mj-ea"/>
              <a:ea typeface="+mj-ea"/>
            </a:endParaRPr>
          </a:p>
        </p:txBody>
      </p:sp>
      <p:sp>
        <p:nvSpPr>
          <p:cNvPr id="45" name="TextBox 23"/>
          <p:cNvSpPr txBox="1"/>
          <p:nvPr/>
        </p:nvSpPr>
        <p:spPr>
          <a:xfrm>
            <a:off x="6780481" y="3292483"/>
            <a:ext cx="105990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65" b="1" dirty="0">
                <a:latin typeface="+mj-ea"/>
                <a:ea typeface="+mj-ea"/>
              </a:rPr>
              <a:t>Mongo</a:t>
            </a:r>
            <a:endParaRPr lang="zh-CN" altLang="en-US" sz="1865" b="1" dirty="0">
              <a:latin typeface="+mj-ea"/>
              <a:ea typeface="+mj-ea"/>
            </a:endParaRPr>
          </a:p>
        </p:txBody>
      </p:sp>
      <p:sp>
        <p:nvSpPr>
          <p:cNvPr id="46" name="TextBox 24"/>
          <p:cNvSpPr txBox="1"/>
          <p:nvPr/>
        </p:nvSpPr>
        <p:spPr>
          <a:xfrm>
            <a:off x="6835402" y="3702943"/>
            <a:ext cx="1036297" cy="385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65" dirty="0">
                <a:latin typeface="+mj-ea"/>
                <a:ea typeface="+mj-ea"/>
              </a:rPr>
              <a:t>数据存储</a:t>
            </a:r>
          </a:p>
        </p:txBody>
      </p:sp>
      <p:sp>
        <p:nvSpPr>
          <p:cNvPr id="47" name="TextBox 25"/>
          <p:cNvSpPr txBox="1"/>
          <p:nvPr/>
        </p:nvSpPr>
        <p:spPr>
          <a:xfrm>
            <a:off x="7672251" y="1928149"/>
            <a:ext cx="52450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65" b="1" dirty="0">
                <a:latin typeface="+mj-ea"/>
                <a:ea typeface="+mj-ea"/>
              </a:rPr>
              <a:t>Go</a:t>
            </a:r>
            <a:endParaRPr lang="zh-CN" altLang="en-US" sz="1865" b="1" dirty="0">
              <a:latin typeface="+mj-ea"/>
              <a:ea typeface="+mj-ea"/>
            </a:endParaRPr>
          </a:p>
        </p:txBody>
      </p:sp>
      <p:sp>
        <p:nvSpPr>
          <p:cNvPr id="48" name="TextBox 26"/>
          <p:cNvSpPr txBox="1"/>
          <p:nvPr/>
        </p:nvSpPr>
        <p:spPr>
          <a:xfrm>
            <a:off x="7404315" y="2285226"/>
            <a:ext cx="1392155" cy="385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465" dirty="0">
                <a:latin typeface="+mj-ea"/>
                <a:ea typeface="+mj-ea"/>
              </a:rPr>
              <a:t>后端实现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3611695" y="1028733"/>
            <a:ext cx="1869811" cy="1869811"/>
            <a:chOff x="3851771" y="1163107"/>
            <a:chExt cx="1402358" cy="1402358"/>
          </a:xfrm>
        </p:grpSpPr>
        <p:grpSp>
          <p:nvGrpSpPr>
            <p:cNvPr id="50" name="组合 49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2" name="同心圆 5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51" name="TextBox 29"/>
            <p:cNvSpPr txBox="1"/>
            <p:nvPr/>
          </p:nvSpPr>
          <p:spPr>
            <a:xfrm>
              <a:off x="4120699" y="1676617"/>
              <a:ext cx="855042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相关技术</a:t>
              </a:r>
              <a:endParaRPr lang="en-US" altLang="zh-CN" sz="18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1907587" y="1537705"/>
            <a:ext cx="880176" cy="880176"/>
            <a:chOff x="2573690" y="1153279"/>
            <a:chExt cx="660132" cy="660132"/>
          </a:xfrm>
        </p:grpSpPr>
        <p:sp>
          <p:nvSpPr>
            <p:cNvPr id="37" name="椭圆 36"/>
            <p:cNvSpPr/>
            <p:nvPr/>
          </p:nvSpPr>
          <p:spPr>
            <a:xfrm>
              <a:off x="2573690" y="1153279"/>
              <a:ext cx="660132" cy="66013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068" y="1235476"/>
              <a:ext cx="533297" cy="533297"/>
            </a:xfrm>
            <a:prstGeom prst="rect">
              <a:avLst/>
            </a:prstGeom>
          </p:spPr>
        </p:pic>
      </p:grpSp>
      <p:grpSp>
        <p:nvGrpSpPr>
          <p:cNvPr id="8" name="组 7"/>
          <p:cNvGrpSpPr/>
          <p:nvPr/>
        </p:nvGrpSpPr>
        <p:grpSpPr>
          <a:xfrm>
            <a:off x="3323861" y="3813088"/>
            <a:ext cx="880176" cy="880176"/>
            <a:chOff x="3635896" y="2859816"/>
            <a:chExt cx="660132" cy="660132"/>
          </a:xfrm>
        </p:grpSpPr>
        <p:sp>
          <p:nvSpPr>
            <p:cNvPr id="33" name="椭圆 32"/>
            <p:cNvSpPr/>
            <p:nvPr/>
          </p:nvSpPr>
          <p:spPr>
            <a:xfrm>
              <a:off x="3635896" y="2859816"/>
              <a:ext cx="660132" cy="66013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1986" y="2933403"/>
              <a:ext cx="556099" cy="556099"/>
            </a:xfrm>
            <a:prstGeom prst="rect">
              <a:avLst/>
            </a:prstGeom>
          </p:spPr>
        </p:pic>
      </p:grpSp>
      <p:grpSp>
        <p:nvGrpSpPr>
          <p:cNvPr id="11" name="组 10"/>
          <p:cNvGrpSpPr/>
          <p:nvPr/>
        </p:nvGrpSpPr>
        <p:grpSpPr>
          <a:xfrm>
            <a:off x="6396203" y="1552909"/>
            <a:ext cx="880176" cy="880176"/>
            <a:chOff x="5940152" y="1164682"/>
            <a:chExt cx="660132" cy="660132"/>
          </a:xfrm>
        </p:grpSpPr>
        <p:sp>
          <p:nvSpPr>
            <p:cNvPr id="36" name="椭圆 35"/>
            <p:cNvSpPr/>
            <p:nvPr/>
          </p:nvSpPr>
          <p:spPr>
            <a:xfrm>
              <a:off x="5940152" y="1164682"/>
              <a:ext cx="660132" cy="66013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8372" y="1180377"/>
              <a:ext cx="541536" cy="541536"/>
            </a:xfrm>
            <a:prstGeom prst="rect">
              <a:avLst/>
            </a:prstGeom>
          </p:spPr>
        </p:pic>
      </p:grpSp>
      <p:grpSp>
        <p:nvGrpSpPr>
          <p:cNvPr id="10" name="组 9"/>
          <p:cNvGrpSpPr/>
          <p:nvPr/>
        </p:nvGrpSpPr>
        <p:grpSpPr>
          <a:xfrm>
            <a:off x="5998237" y="2709863"/>
            <a:ext cx="880176" cy="880176"/>
            <a:chOff x="5641678" y="2032397"/>
            <a:chExt cx="660132" cy="660132"/>
          </a:xfrm>
        </p:grpSpPr>
        <p:sp>
          <p:nvSpPr>
            <p:cNvPr id="35" name="椭圆 34"/>
            <p:cNvSpPr/>
            <p:nvPr/>
          </p:nvSpPr>
          <p:spPr>
            <a:xfrm>
              <a:off x="5641678" y="2032397"/>
              <a:ext cx="660132" cy="66013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3085" y="2079138"/>
              <a:ext cx="597318" cy="597318"/>
            </a:xfrm>
            <a:prstGeom prst="rect">
              <a:avLst/>
            </a:prstGeom>
          </p:spPr>
        </p:pic>
      </p:grpSp>
      <p:grpSp>
        <p:nvGrpSpPr>
          <p:cNvPr id="9" name="组 8"/>
          <p:cNvGrpSpPr/>
          <p:nvPr/>
        </p:nvGrpSpPr>
        <p:grpSpPr>
          <a:xfrm>
            <a:off x="4993649" y="3768103"/>
            <a:ext cx="995700" cy="917288"/>
            <a:chOff x="4888236" y="2826077"/>
            <a:chExt cx="746775" cy="687966"/>
          </a:xfrm>
        </p:grpSpPr>
        <p:sp>
          <p:nvSpPr>
            <p:cNvPr id="34" name="椭圆 33"/>
            <p:cNvSpPr/>
            <p:nvPr/>
          </p:nvSpPr>
          <p:spPr>
            <a:xfrm>
              <a:off x="4888236" y="2826077"/>
              <a:ext cx="660132" cy="66013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769" y="2841801"/>
              <a:ext cx="672242" cy="672242"/>
            </a:xfrm>
            <a:prstGeom prst="rect">
              <a:avLst/>
            </a:prstGeom>
          </p:spPr>
        </p:pic>
      </p:grpSp>
      <p:grpSp>
        <p:nvGrpSpPr>
          <p:cNvPr id="14" name="组 13"/>
          <p:cNvGrpSpPr/>
          <p:nvPr/>
        </p:nvGrpSpPr>
        <p:grpSpPr>
          <a:xfrm>
            <a:off x="2281876" y="2839008"/>
            <a:ext cx="880176" cy="880176"/>
            <a:chOff x="2854407" y="2129256"/>
            <a:chExt cx="660132" cy="660132"/>
          </a:xfrm>
        </p:grpSpPr>
        <p:sp>
          <p:nvSpPr>
            <p:cNvPr id="32" name="椭圆 31"/>
            <p:cNvSpPr/>
            <p:nvPr/>
          </p:nvSpPr>
          <p:spPr>
            <a:xfrm>
              <a:off x="2854407" y="2129256"/>
              <a:ext cx="660132" cy="66013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277" y="2211478"/>
              <a:ext cx="553062" cy="50326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Click="0" advTm="500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5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0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5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4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5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5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9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5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2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3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accel="5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6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accel="5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0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5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5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1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9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7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8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9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1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3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5" grpId="0"/>
          <p:bldP spid="38" grpId="0"/>
          <p:bldP spid="39" grpId="0"/>
          <p:bldP spid="40" grpId="0"/>
          <p:bldP spid="41" grpId="0"/>
          <p:bldP spid="42" grpId="0"/>
          <p:bldP spid="43" grpId="0"/>
          <p:bldP spid="44" grpId="0"/>
          <p:bldP spid="45" grpId="0"/>
          <p:bldP spid="46" grpId="0"/>
          <p:bldP spid="47" grpId="0"/>
          <p:bldP spid="4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accel="5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5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5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5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accel="5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accel="5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5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1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9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7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85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93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1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3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5" grpId="0"/>
          <p:bldP spid="38" grpId="0"/>
          <p:bldP spid="39" grpId="0"/>
          <p:bldP spid="40" grpId="0"/>
          <p:bldP spid="41" grpId="0"/>
          <p:bldP spid="42" grpId="0"/>
          <p:bldP spid="43" grpId="0"/>
          <p:bldP spid="44" grpId="0"/>
          <p:bldP spid="45" grpId="0"/>
          <p:bldP spid="46" grpId="0"/>
          <p:bldP spid="47" grpId="0"/>
          <p:bldP spid="48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94809" y="285293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zh-CN" altLang="en-US" sz="48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en-US" altLang="zh-CN" sz="48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4320897" y="2652478"/>
            <a:ext cx="0" cy="1144305"/>
          </a:xfrm>
          <a:prstGeom prst="line">
            <a:avLst/>
          </a:prstGeom>
          <a:ln w="12700">
            <a:solidFill>
              <a:srgbClr val="08080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2306949" y="2457582"/>
            <a:ext cx="1596233" cy="15962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75" name="TextBox 13"/>
          <p:cNvSpPr txBox="1"/>
          <p:nvPr/>
        </p:nvSpPr>
        <p:spPr>
          <a:xfrm>
            <a:off x="2644381" y="2770861"/>
            <a:ext cx="1203795" cy="1025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6665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6665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片 1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61" y="1220756"/>
            <a:ext cx="3072987" cy="5421825"/>
          </a:xfrm>
          <a:prstGeom prst="rect">
            <a:avLst/>
          </a:prstGeom>
        </p:spPr>
      </p:pic>
      <p:cxnSp>
        <p:nvCxnSpPr>
          <p:cNvPr id="103" name="直线连接符 102"/>
          <p:cNvCxnSpPr/>
          <p:nvPr/>
        </p:nvCxnSpPr>
        <p:spPr>
          <a:xfrm>
            <a:off x="3515884" y="6419480"/>
            <a:ext cx="2107801" cy="2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2315750" y="488672"/>
            <a:ext cx="4512501" cy="60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335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1730797" y="1124744"/>
            <a:ext cx="5682409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3419872" y="1760816"/>
            <a:ext cx="96011" cy="96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6" name="直线连接符 95"/>
          <p:cNvCxnSpPr/>
          <p:nvPr/>
        </p:nvCxnSpPr>
        <p:spPr>
          <a:xfrm>
            <a:off x="3520317" y="1806765"/>
            <a:ext cx="2107801" cy="2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2"/>
          <p:cNvSpPr txBox="1"/>
          <p:nvPr/>
        </p:nvSpPr>
        <p:spPr>
          <a:xfrm>
            <a:off x="5707100" y="1312918"/>
            <a:ext cx="2918811" cy="861702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醒目的搜索框</a:t>
            </a:r>
          </a:p>
        </p:txBody>
      </p:sp>
      <p:sp>
        <p:nvSpPr>
          <p:cNvPr id="99" name="椭圆 98"/>
          <p:cNvSpPr/>
          <p:nvPr/>
        </p:nvSpPr>
        <p:spPr>
          <a:xfrm>
            <a:off x="2517211" y="3671084"/>
            <a:ext cx="96011" cy="96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0" name="直线连接符 99"/>
          <p:cNvCxnSpPr/>
          <p:nvPr/>
        </p:nvCxnSpPr>
        <p:spPr>
          <a:xfrm>
            <a:off x="2617656" y="3717033"/>
            <a:ext cx="2107801" cy="2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2"/>
          <p:cNvSpPr txBox="1"/>
          <p:nvPr/>
        </p:nvSpPr>
        <p:spPr>
          <a:xfrm>
            <a:off x="4751725" y="3286182"/>
            <a:ext cx="3354012" cy="861702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简洁的页面设计</a:t>
            </a:r>
          </a:p>
        </p:txBody>
      </p:sp>
      <p:sp>
        <p:nvSpPr>
          <p:cNvPr id="102" name="椭圆 101"/>
          <p:cNvSpPr/>
          <p:nvPr/>
        </p:nvSpPr>
        <p:spPr>
          <a:xfrm>
            <a:off x="3415439" y="6373531"/>
            <a:ext cx="96011" cy="96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TextBox 2"/>
          <p:cNvSpPr txBox="1"/>
          <p:nvPr/>
        </p:nvSpPr>
        <p:spPr>
          <a:xfrm>
            <a:off x="5589369" y="5942680"/>
            <a:ext cx="3521331" cy="861702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快速跳转的菜单栏</a:t>
            </a:r>
          </a:p>
        </p:txBody>
      </p:sp>
    </p:spTree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8" grpId="0"/>
      <p:bldP spid="99" grpId="0" animBg="1"/>
      <p:bldP spid="101" grpId="0"/>
      <p:bldP spid="102" grpId="0" animBg="1"/>
      <p:bldP spid="10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Box 18"/>
          <p:cNvSpPr txBox="1">
            <a:spLocks noChangeArrowheads="1"/>
          </p:cNvSpPr>
          <p:nvPr/>
        </p:nvSpPr>
        <p:spPr bwMode="gray">
          <a:xfrm>
            <a:off x="2315750" y="488672"/>
            <a:ext cx="4512501" cy="60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335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  <p:cxnSp>
        <p:nvCxnSpPr>
          <p:cNvPr id="88" name="直接连接符​​ 14"/>
          <p:cNvCxnSpPr/>
          <p:nvPr/>
        </p:nvCxnSpPr>
        <p:spPr>
          <a:xfrm>
            <a:off x="1730797" y="1124744"/>
            <a:ext cx="5682409" cy="0"/>
          </a:xfrm>
          <a:prstGeom prst="line">
            <a:avLst/>
          </a:prstGeom>
          <a:ln w="9525">
            <a:solidFill>
              <a:srgbClr val="3333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logi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234" y="1155587"/>
            <a:ext cx="2804334" cy="502268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75723" y="3044958"/>
            <a:ext cx="65" cy="3282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2135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3321379" y="1833222"/>
            <a:ext cx="4704523" cy="710036"/>
            <a:chOff x="3401869" y="1410920"/>
            <a:chExt cx="3528392" cy="532527"/>
          </a:xfrm>
        </p:grpSpPr>
        <p:sp>
          <p:nvSpPr>
            <p:cNvPr id="5" name="矩形 4"/>
            <p:cNvSpPr/>
            <p:nvPr/>
          </p:nvSpPr>
          <p:spPr>
            <a:xfrm>
              <a:off x="3401869" y="1410920"/>
              <a:ext cx="3528392" cy="461665"/>
            </a:xfrm>
            <a:prstGeom prst="rect">
              <a:avLst/>
            </a:prstGeom>
            <a:noFill/>
          </p:spPr>
          <p:txBody>
            <a:bodyPr wrap="square" lIns="121920" tIns="60960" rIns="121920" bIns="6096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简洁的表单设计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3445" y="1449528"/>
              <a:ext cx="493919" cy="493919"/>
            </a:xfrm>
            <a:prstGeom prst="rect">
              <a:avLst/>
            </a:prstGeom>
          </p:spPr>
        </p:pic>
      </p:grpSp>
      <p:grpSp>
        <p:nvGrpSpPr>
          <p:cNvPr id="14" name="组 13"/>
          <p:cNvGrpSpPr/>
          <p:nvPr/>
        </p:nvGrpSpPr>
        <p:grpSpPr>
          <a:xfrm>
            <a:off x="4113469" y="3209072"/>
            <a:ext cx="4704523" cy="707269"/>
            <a:chOff x="3995936" y="2442807"/>
            <a:chExt cx="3528392" cy="530452"/>
          </a:xfrm>
        </p:grpSpPr>
        <p:sp>
          <p:nvSpPr>
            <p:cNvPr id="21" name="矩形 20"/>
            <p:cNvSpPr/>
            <p:nvPr/>
          </p:nvSpPr>
          <p:spPr>
            <a:xfrm>
              <a:off x="3995936" y="2453214"/>
              <a:ext cx="3528392" cy="461665"/>
            </a:xfrm>
            <a:prstGeom prst="rect">
              <a:avLst/>
            </a:prstGeom>
            <a:noFill/>
          </p:spPr>
          <p:txBody>
            <a:bodyPr wrap="square" lIns="121920" tIns="60960" rIns="121920" bIns="6096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实时的提示信</a:t>
              </a:r>
              <a:r>
                <a:rPr lang="zh-CN" alt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息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3810" y="2442807"/>
              <a:ext cx="530452" cy="530452"/>
            </a:xfrm>
            <a:prstGeom prst="rect">
              <a:avLst/>
            </a:prstGeom>
          </p:spPr>
        </p:pic>
      </p:grpSp>
      <p:grpSp>
        <p:nvGrpSpPr>
          <p:cNvPr id="15" name="组 14"/>
          <p:cNvGrpSpPr/>
          <p:nvPr/>
        </p:nvGrpSpPr>
        <p:grpSpPr>
          <a:xfrm>
            <a:off x="5196090" y="4589251"/>
            <a:ext cx="3981941" cy="739622"/>
            <a:chOff x="4807902" y="3477939"/>
            <a:chExt cx="2986456" cy="554716"/>
          </a:xfrm>
        </p:grpSpPr>
        <p:sp>
          <p:nvSpPr>
            <p:cNvPr id="22" name="矩形 21"/>
            <p:cNvSpPr/>
            <p:nvPr/>
          </p:nvSpPr>
          <p:spPr>
            <a:xfrm>
              <a:off x="5166066" y="3477939"/>
              <a:ext cx="2628292" cy="461665"/>
            </a:xfrm>
            <a:prstGeom prst="rect">
              <a:avLst/>
            </a:prstGeom>
            <a:noFill/>
          </p:spPr>
          <p:txBody>
            <a:bodyPr wrap="square" lIns="121920" tIns="60960" rIns="121920" bIns="6096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方便的三方接入</a:t>
              </a: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902" y="3486806"/>
              <a:ext cx="545849" cy="54584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 1160">
      <a:dk1>
        <a:sysClr val="windowText" lastClr="000000"/>
      </a:dk1>
      <a:lt1>
        <a:sysClr val="window" lastClr="FFFFFF"/>
      </a:lt1>
      <a:dk2>
        <a:srgbClr val="7F7F7F"/>
      </a:dk2>
      <a:lt2>
        <a:srgbClr val="7F7F7F"/>
      </a:lt2>
      <a:accent1>
        <a:srgbClr val="19B49B"/>
      </a:accent1>
      <a:accent2>
        <a:srgbClr val="19B49B"/>
      </a:accent2>
      <a:accent3>
        <a:srgbClr val="19B49B"/>
      </a:accent3>
      <a:accent4>
        <a:srgbClr val="19B49B"/>
      </a:accent4>
      <a:accent5>
        <a:srgbClr val="808080"/>
      </a:accent5>
      <a:accent6>
        <a:srgbClr val="808080"/>
      </a:accent6>
      <a:hlink>
        <a:srgbClr val="FFFFFF"/>
      </a:hlink>
      <a:folHlink>
        <a:srgbClr val="FFFFF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208</Words>
  <Application>Microsoft Macintosh PowerPoint</Application>
  <PresentationFormat>全屏显示(4:3)</PresentationFormat>
  <Paragraphs>88</Paragraphs>
  <Slides>15</Slides>
  <Notes>15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Calibri</vt:lpstr>
      <vt:lpstr>宋体</vt:lpstr>
      <vt:lpstr>微软雅黑</vt:lpstr>
      <vt:lpstr>Arial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kingpub</dc:creator>
  <cp:keywords>plus206</cp:keywords>
  <cp:lastModifiedBy>Microsoft Office 用户</cp:lastModifiedBy>
  <cp:revision>1038</cp:revision>
  <dcterms:created xsi:type="dcterms:W3CDTF">2015-04-24T01:01:00Z</dcterms:created>
  <dcterms:modified xsi:type="dcterms:W3CDTF">2017-05-31T16:07:55Z</dcterms:modified>
  <cp:category>plus206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